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3"/>
    <p:restoredTop sz="94637"/>
  </p:normalViewPr>
  <p:slideViewPr>
    <p:cSldViewPr snapToGrid="0">
      <p:cViewPr varScale="1">
        <p:scale>
          <a:sx n="107" d="100"/>
          <a:sy n="107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0A95B-6D2D-4DB4-E5BE-407BCD1CA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94FB30-2D39-9CFC-04A6-E14AD18D9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6B4511-ADB3-FC12-0A5C-8CAF5E96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ACD88D-A95E-C6E9-7B16-63E48557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D6997C-F25C-B640-90C9-5F0C4A67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9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84322-33AE-B6DE-BD80-E967FDD0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27B58E-8A37-6285-BB69-C262DF868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665C48-6752-D099-BEDD-37951CFE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3093BD-0A4F-E4CD-06BC-CBD028B5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423BE8-6E62-1AD0-6630-4C245280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55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67E1593-5E00-916D-9542-B4AEFC0E2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84B530-8963-3960-0D07-9B6BCF616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043984-B8DA-51B2-5187-1A3188FD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8B176C-F77C-527A-40A5-12F14CD3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911550-0008-DFE8-909B-7E33FA37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18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E6861-5956-2EB4-84B4-B55F2A1B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5A3A0D-CD75-33A8-DD52-C6803507C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BB48C0-B843-AD83-33BC-C63205C1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A3CD4A-6E23-CDFF-F980-9F5FB7A5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A9E01F-1AE8-DE89-880D-18D9189D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92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566B5-ADC0-F97A-6E12-9AA3E497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17F6FD-0CE9-5CE4-0213-C484131F2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06FE81-2E0B-AE4A-10B2-DCD78C16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C89C75-7835-7FA1-7868-74C42E92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19B80F-A078-D419-F3AD-A7474874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93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285740-0362-108E-4A6A-756FFD45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E33828-EC1A-B5DD-F8DE-7E0C2A837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E256E3-9358-0496-9F66-9CA1ED33C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901956-4848-A1BB-DA48-8BF2AD4B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85D988-71E0-D0A1-8EA1-B01EE6A5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6FEE00-60BD-DEBE-30A8-F8CDAE50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3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66FB44-E83A-076D-16CA-0BC1C7A3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74079F-5C56-2702-4F70-371A81C0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1E59DD-3645-066E-3FB9-52F54F7C3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BEF272-2467-4676-5EE8-08482E073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4B528F-A4AA-7B9A-821F-11E35AAD8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D76369-1BDA-A793-F0A4-6E1EB042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6B669A-8B1B-0956-4F43-764A94BD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8B8A9D-7B39-B4E6-C9EE-9B64F64C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28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AD24C-69BF-4FB7-3F59-63DEDA2C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B92998-D2B5-E92B-3515-F5FF761C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ADD623-2E19-9451-3591-B194BE0A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398F40-8988-72B0-B901-444D26CC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3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33B097-D845-A683-8FDB-ECEF2755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A64A09-9CE4-1079-7DD6-A981A885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53E4D6-1F5E-551C-5267-EC3E294B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18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E1BBE2-87B1-6BCF-FE26-248E01F7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B14D7B-18BD-9D17-7BCC-3134CFCCB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FB91B4-9DAD-42CE-955C-AE91637DF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51C689-A8A0-1624-AF0F-429FCE00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58DFA-616E-26B2-E0DE-94B58C6C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4BFE0A-4E76-D9A7-9634-5EB51BDF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21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85314-09EF-962F-BE3E-0DAF76E0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85AEB70-C8B7-30DF-CD74-469BE4721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82289A-CA38-6643-AB52-DF3B1AC8C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22757B-81FA-6895-4B65-A74860CC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C27219-15DE-4147-57B8-B9020E2E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8A83C5-D704-601D-8F78-71D04B18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12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DB9B58-A0D4-0621-5E9D-EBC73AF7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055DE3-E60C-8987-BA26-44FCBA719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2BB205-A020-4BBC-F865-F34D307F8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0044-435B-AF42-90B0-5F8E36B55F72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DEFBD5-6B7D-9CEE-1BD1-7D77CE70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41C610-D991-A38B-B967-4435D5CF9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BF07-F4C7-2743-8F47-164C6542E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5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8E54D9BA-3AD6-E827-76FD-1AF9F9897356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5A0EB4-9793-EE60-A8D8-002C246E6023}"/>
              </a:ext>
            </a:extLst>
          </p:cNvPr>
          <p:cNvSpPr/>
          <p:nvPr/>
        </p:nvSpPr>
        <p:spPr>
          <a:xfrm>
            <a:off x="707874" y="5654272"/>
            <a:ext cx="3745593" cy="698636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buClr>
                <a:srgbClr val="000000"/>
              </a:buClr>
              <a:defRPr/>
            </a:pP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 pacchetto esclusa trasferta: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ore di servizio euro 575+iva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3CC6C8A-D7EA-8B14-84F0-CE3858597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79D2714-B2BB-58E5-560E-994F80F81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021D6EF-9D06-498B-2A51-F3BF04BFC87A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D663314-E579-BD09-0F46-9EB18681FCE4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latin typeface="Poppins" pitchFamily="2" charset="77"/>
                <a:cs typeface="Poppins" pitchFamily="2" charset="77"/>
              </a:rPr>
              <a:t>CORSI NELLA FOOD COURT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FEE4532C-A0BB-455F-0F5F-7E997C6E2AEA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89E1257-4C9A-D8C0-C515-C59CAB52F21D}"/>
              </a:ext>
            </a:extLst>
          </p:cNvPr>
          <p:cNvSpPr txBox="1"/>
          <p:nvPr/>
        </p:nvSpPr>
        <p:spPr>
          <a:xfrm>
            <a:off x="625422" y="1217063"/>
            <a:ext cx="520337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33399"/>
              </a:buClr>
              <a:buNone/>
            </a:pPr>
            <a:endParaRPr lang="it-IT" sz="1400" dirty="0">
              <a:effectLst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400" b="1" dirty="0">
                <a:ea typeface="Tahoma" panose="020B0604030504040204" pitchFamily="34" charset="0"/>
                <a:cs typeface="Calibri" panose="020F0502020204030204" pitchFamily="34" charset="0"/>
              </a:rPr>
              <a:t>CORSI TARGETTIZZATI IN RISTORAZIONE</a:t>
            </a:r>
          </a:p>
          <a:p>
            <a:pPr marL="0" indent="0" algn="just">
              <a:buNone/>
            </a:pP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Corsi pensati per giovani, adulti e anziani con la collaborazione dei negozi del centro o di specialisti esterni riguardanti temi che toccano le varie fasce d’età (un’idea potrebbe essere quella di imparare a stilare un CV per i giovani in cerca di lavoro, un corso di smartphone per gli anziani, intervento di un avvocato per i problemi con il vicinato, dentista per la prevenzione, corso di </a:t>
            </a:r>
            <a:r>
              <a:rPr lang="it-IT" sz="1400" dirty="0" err="1">
                <a:ea typeface="Tahoma" panose="020B0604030504040204" pitchFamily="34" charset="0"/>
                <a:cs typeface="Calibri" panose="020F0502020204030204" pitchFamily="34" charset="0"/>
              </a:rPr>
              <a:t>parrucco</a:t>
            </a: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 per over 60 </a:t>
            </a:r>
            <a:r>
              <a:rPr lang="it-IT" sz="1400" dirty="0" err="1">
                <a:ea typeface="Tahoma" panose="020B0604030504040204" pitchFamily="34" charset="0"/>
                <a:cs typeface="Calibri" panose="020F0502020204030204" pitchFamily="34" charset="0"/>
              </a:rPr>
              <a:t>etc</a:t>
            </a: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>
                <a:ea typeface="Tahoma" panose="020B0604030504040204" pitchFamily="34" charset="0"/>
                <a:cs typeface="Calibri" panose="020F0502020204030204" pitchFamily="34" charset="0"/>
              </a:rPr>
              <a:t>etc</a:t>
            </a: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 etc.). Questo permette di profilare tutti quelli che si iscrivono.</a:t>
            </a:r>
          </a:p>
          <a:p>
            <a:pPr marL="0" indent="0" algn="just">
              <a:buNone/>
            </a:pPr>
            <a:endParaRPr lang="it-IT" sz="1400" dirty="0"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400" b="1" dirty="0">
                <a:ea typeface="Tahoma" panose="020B0604030504040204" pitchFamily="34" charset="0"/>
                <a:cs typeface="Calibri" panose="020F0502020204030204" pitchFamily="34" charset="0"/>
              </a:rPr>
              <a:t>Il pacchetto comprende:</a:t>
            </a:r>
          </a:p>
          <a:p>
            <a:pPr algn="just"/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- Palco 2x2 mt</a:t>
            </a:r>
          </a:p>
          <a:p>
            <a:pPr algn="just"/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- Impianto audio</a:t>
            </a:r>
          </a:p>
          <a:p>
            <a:pPr algn="just"/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- Presenza di uno specialista per ogni incontro</a:t>
            </a:r>
          </a:p>
          <a:p>
            <a:pPr algn="just"/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- Hostess per la raccolta dati dei partecipanti</a:t>
            </a:r>
          </a:p>
          <a:p>
            <a:pPr marL="0" indent="0" algn="just">
              <a:buNone/>
            </a:pPr>
            <a:endParaRPr lang="it-IT" sz="1400" dirty="0"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Richiediamo:</a:t>
            </a:r>
          </a:p>
          <a:p>
            <a:pPr algn="just"/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- Presa di corrente</a:t>
            </a:r>
          </a:p>
          <a:p>
            <a:pPr marL="0" indent="0" algn="just">
              <a:buNone/>
            </a:pPr>
            <a:b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it-IT" sz="1400" dirty="0">
                <a:ea typeface="Tahoma" panose="020B0604030504040204" pitchFamily="34" charset="0"/>
                <a:cs typeface="Calibri" panose="020F0502020204030204" pitchFamily="34" charset="0"/>
              </a:rPr>
              <a:t>Richieste del relatore/professionista escluse</a:t>
            </a:r>
          </a:p>
          <a:p>
            <a:pPr marL="0" indent="0">
              <a:buNone/>
            </a:pPr>
            <a:endParaRPr lang="it-IT" sz="1400" dirty="0">
              <a:cs typeface="Calibri" panose="020F0502020204030204" pitchFamily="34" charset="0"/>
            </a:endParaRPr>
          </a:p>
        </p:txBody>
      </p:sp>
      <p:pic>
        <p:nvPicPr>
          <p:cNvPr id="16" name="Immagine 15" descr="Immagine che contiene vestiti, scena, sedia, arredo&#10;&#10;Descrizione generata automaticamente">
            <a:extLst>
              <a:ext uri="{FF2B5EF4-FFF2-40B4-BE49-F238E27FC236}">
                <a16:creationId xmlns:a16="http://schemas.microsoft.com/office/drawing/2014/main" id="{092DC6E1-FFEE-F9FF-32FB-1B8694EB8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0100" y="1751523"/>
            <a:ext cx="3501972" cy="2307375"/>
          </a:xfrm>
          <a:prstGeom prst="roundRect">
            <a:avLst/>
          </a:prstGeom>
        </p:spPr>
      </p:pic>
      <p:pic>
        <p:nvPicPr>
          <p:cNvPr id="17" name="Immagine 16" descr="Immagine che contiene persona, vestiti, computer, computer&#10;&#10;Descrizione generata automaticamente">
            <a:extLst>
              <a:ext uri="{FF2B5EF4-FFF2-40B4-BE49-F238E27FC236}">
                <a16:creationId xmlns:a16="http://schemas.microsoft.com/office/drawing/2014/main" id="{E0F20484-1CB0-A3B8-1DA4-3C2F388518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0847" y="4220203"/>
            <a:ext cx="3866487" cy="2132705"/>
          </a:xfrm>
          <a:prstGeom prst="round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1D40670-9C8E-32A1-EDE8-98C13428DA12}"/>
              </a:ext>
            </a:extLst>
          </p:cNvPr>
          <p:cNvSpPr txBox="1"/>
          <p:nvPr/>
        </p:nvSpPr>
        <p:spPr>
          <a:xfrm>
            <a:off x="8095343" y="1320966"/>
            <a:ext cx="409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Poppins" pitchFamily="2" charset="77"/>
                <a:cs typeface="Poppins" pitchFamily="2" charset="77"/>
              </a:rPr>
              <a:t>IDEALE PER PROFILARE I CLIENTI</a:t>
            </a:r>
          </a:p>
        </p:txBody>
      </p:sp>
    </p:spTree>
    <p:extLst>
      <p:ext uri="{BB962C8B-B14F-4D97-AF65-F5344CB8AC3E}">
        <p14:creationId xmlns:p14="http://schemas.microsoft.com/office/powerpoint/2010/main" val="3341504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Poppins Medium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3</cp:revision>
  <dcterms:created xsi:type="dcterms:W3CDTF">2023-06-06T09:56:58Z</dcterms:created>
  <dcterms:modified xsi:type="dcterms:W3CDTF">2024-09-30T13:27:37Z</dcterms:modified>
</cp:coreProperties>
</file>