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753"/>
    <p:restoredTop sz="94637"/>
  </p:normalViewPr>
  <p:slideViewPr>
    <p:cSldViewPr snapToGrid="0">
      <p:cViewPr varScale="1">
        <p:scale>
          <a:sx n="107" d="100"/>
          <a:sy n="107" d="100"/>
        </p:scale>
        <p:origin x="30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2B0A95B-6D2D-4DB4-E5BE-407BCD1CAE6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9194FB30-2D39-9CFC-04A6-E14AD18D978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566B4511-ADB3-FC12-0A5C-8CAF5E962C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40044-435B-AF42-90B0-5F8E36B55F72}" type="datetimeFigureOut">
              <a:rPr lang="it-IT" smtClean="0"/>
              <a:t>30/09/2024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8AACD88D-A95E-C6E9-7B16-63E4855736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ED6997C-F25C-B640-90C9-5F0C4A673E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FBF07-F4C7-2743-8F47-164C6542EAF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949847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DD84322-33AE-B6DE-BD80-E967FDD074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0827B58E-8A37-6285-BB69-C262DF86876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E4665C48-6752-D099-BEDD-37951CFE98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40044-435B-AF42-90B0-5F8E36B55F72}" type="datetimeFigureOut">
              <a:rPr lang="it-IT" smtClean="0"/>
              <a:t>30/09/2024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CA3093BD-0A4F-E4CD-06BC-CBD028B5C7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62423BE8-6E62-1AD0-6630-4C2452806F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FBF07-F4C7-2743-8F47-164C6542EAF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585575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267E1593-5E00-916D-9542-B4AEFC0E2B5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E084B530-8963-3960-0D07-9B6BCF6168D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C5043984-B8DA-51B2-5187-1A3188FDCA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40044-435B-AF42-90B0-5F8E36B55F72}" type="datetimeFigureOut">
              <a:rPr lang="it-IT" smtClean="0"/>
              <a:t>30/09/2024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B38B176C-F77C-527A-40A5-12F14CD30F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86911550-0008-DFE8-909B-7E33FA3702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FBF07-F4C7-2743-8F47-164C6542EAF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041807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58E6861-5956-2EB4-84B4-B55F2A1B6B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35A3A0D-CD75-33A8-DD52-C6803507C8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6BB48C0-B843-AD83-33BC-C63205C10A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40044-435B-AF42-90B0-5F8E36B55F72}" type="datetimeFigureOut">
              <a:rPr lang="it-IT" smtClean="0"/>
              <a:t>30/09/2024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C7A3CD4A-6E23-CDFF-F980-9F5FB7A573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1A9E01F-1AE8-DE89-880D-18D9189D08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FBF07-F4C7-2743-8F47-164C6542EAF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399273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11566B5-ADC0-F97A-6E12-9AA3E4978E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FD17F6FD-0CE9-5CE4-0213-C484131F22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D06FE81-2E0B-AE4A-10B2-DCD78C163F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40044-435B-AF42-90B0-5F8E36B55F72}" type="datetimeFigureOut">
              <a:rPr lang="it-IT" smtClean="0"/>
              <a:t>30/09/2024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FEC89C75-7835-7FA1-7868-74C42E9240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0119B80F-A078-D419-F3AD-A747487485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FBF07-F4C7-2743-8F47-164C6542EAF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229377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8285740-0362-108E-4A6A-756FFD4552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6E33828-EC1A-B5DD-F8DE-7E0C2A837F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26E256E3-9358-0496-9F66-9CA1ED33C5F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EC901956-4848-A1BB-DA48-8BF2AD4B1B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40044-435B-AF42-90B0-5F8E36B55F72}" type="datetimeFigureOut">
              <a:rPr lang="it-IT" smtClean="0"/>
              <a:t>30/09/2024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6485D988-71E0-D0A1-8EA1-B01EE6A565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1C6FEE00-60BD-DEBE-30A8-F8CDAE5024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FBF07-F4C7-2743-8F47-164C6542EAF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993189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266FB44-E83A-076D-16CA-0BC1C7A34D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2C74079F-5C56-2702-4F70-371A81C0A9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341E59DD-3645-066E-3FB9-52F54F7C33B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17BEF272-2467-4676-5EE8-08482E073F6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404B528F-A4AA-7B9A-821F-11E35AAD854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2DD76369-1BDA-A793-F0A4-6E1EB042DC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40044-435B-AF42-90B0-5F8E36B55F72}" type="datetimeFigureOut">
              <a:rPr lang="it-IT" smtClean="0"/>
              <a:t>30/09/2024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3F6B669A-8B1B-0956-4F43-764A94BDA5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CF8B8A9D-7B39-B4E6-C9EE-9B64F64C08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FBF07-F4C7-2743-8F47-164C6542EAF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262871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59AD24C-69BF-4FB7-3F59-63DEDA2CE0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E0B92998-D2B5-E92B-3515-F5FF761CC1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40044-435B-AF42-90B0-5F8E36B55F72}" type="datetimeFigureOut">
              <a:rPr lang="it-IT" smtClean="0"/>
              <a:t>30/09/2024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94ADD623-2E19-9451-3591-B194BE0A00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13398F40-8988-72B0-B901-444D26CCC8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FBF07-F4C7-2743-8F47-164C6542EAF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943519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7D33B097-D845-A683-8FDB-ECEF2755E4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40044-435B-AF42-90B0-5F8E36B55F72}" type="datetimeFigureOut">
              <a:rPr lang="it-IT" smtClean="0"/>
              <a:t>30/09/2024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D7A64A09-9CE4-1079-7DD6-A981A885C7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1853E4D6-1F5E-551C-5267-EC3E294B5D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FBF07-F4C7-2743-8F47-164C6542EAF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131852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5E1BBE2-87B1-6BCF-FE26-248E01F79A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2B14D7B-18BD-9D17-7BCC-3134CFCCB6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D5FB91B4-9DAD-42CE-955C-AE91637DFCC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0A51C689-A8A0-1624-AF0F-429FCE0075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40044-435B-AF42-90B0-5F8E36B55F72}" type="datetimeFigureOut">
              <a:rPr lang="it-IT" smtClean="0"/>
              <a:t>30/09/2024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85D58DFA-616E-26B2-E0DE-94B58C6C19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664BFE0A-4E76-D9A7-9634-5EB51BDF33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FBF07-F4C7-2743-8F47-164C6542EAF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522163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4285314-09EF-962F-BE3E-0DAF76E04D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985AEB70-C8B7-30DF-CD74-469BE47217B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B682289A-CA38-6643-AB52-DF3B1AC8CE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E422757B-81FA-6895-4B65-A74860CC45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40044-435B-AF42-90B0-5F8E36B55F72}" type="datetimeFigureOut">
              <a:rPr lang="it-IT" smtClean="0"/>
              <a:t>30/09/2024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F9C27219-15DE-4147-57B8-B9020E2E94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AB8A83C5-D704-601D-8F78-71D04B1854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FBF07-F4C7-2743-8F47-164C6542EAF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221281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7BDB9B58-A0D4-0621-5E9D-EBC73AF7B8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BA055DE3-E60C-8987-BA26-44FCBA7194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592BB205-A020-4BBC-F865-F34D307F866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240044-435B-AF42-90B0-5F8E36B55F72}" type="datetimeFigureOut">
              <a:rPr lang="it-IT" smtClean="0"/>
              <a:t>30/09/2024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CDEFBD5-6B7D-9CEE-1BD1-7D77CE704E4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641C610-D991-A38B-B967-4435D5CF9F4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0FBF07-F4C7-2743-8F47-164C6542EAF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072510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rco 3">
            <a:extLst>
              <a:ext uri="{FF2B5EF4-FFF2-40B4-BE49-F238E27FC236}">
                <a16:creationId xmlns:a16="http://schemas.microsoft.com/office/drawing/2014/main" id="{8E54D9BA-3AD6-E827-76FD-1AF9F9897356}"/>
              </a:ext>
            </a:extLst>
          </p:cNvPr>
          <p:cNvSpPr/>
          <p:nvPr/>
        </p:nvSpPr>
        <p:spPr>
          <a:xfrm>
            <a:off x="-2522124" y="1226598"/>
            <a:ext cx="6295092" cy="260068"/>
          </a:xfrm>
          <a:prstGeom prst="arc">
            <a:avLst>
              <a:gd name="adj1" fmla="val 16200000"/>
              <a:gd name="adj2" fmla="val 21597511"/>
            </a:avLst>
          </a:prstGeom>
          <a:ln w="1905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" name="Rettangolo con angoli arrotondati 4">
            <a:extLst>
              <a:ext uri="{FF2B5EF4-FFF2-40B4-BE49-F238E27FC236}">
                <a16:creationId xmlns:a16="http://schemas.microsoft.com/office/drawing/2014/main" id="{175A0EB4-9793-EE60-A8D8-002C246E6023}"/>
              </a:ext>
            </a:extLst>
          </p:cNvPr>
          <p:cNvSpPr/>
          <p:nvPr/>
        </p:nvSpPr>
        <p:spPr>
          <a:xfrm>
            <a:off x="707874" y="5654272"/>
            <a:ext cx="3745593" cy="698636"/>
          </a:xfrm>
          <a:prstGeom prst="roundRect">
            <a:avLst/>
          </a:prstGeom>
          <a:solidFill>
            <a:srgbClr val="F08B0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eaLnBrk="1" hangingPunct="1">
              <a:buClr>
                <a:srgbClr val="000000"/>
              </a:buClr>
              <a:defRPr/>
            </a:pPr>
            <a:r>
              <a:rPr lang="it-IT" sz="16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Costo pacchetto esclusa trasferta:</a:t>
            </a:r>
          </a:p>
          <a:p>
            <a:pPr eaLnBrk="1" hangingPunct="1">
              <a:buClr>
                <a:srgbClr val="000000"/>
              </a:buClr>
              <a:defRPr/>
            </a:pPr>
            <a:r>
              <a:rPr lang="it-IT" sz="16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 ore di servizio euro 575+iva</a:t>
            </a:r>
          </a:p>
        </p:txBody>
      </p:sp>
      <p:pic>
        <p:nvPicPr>
          <p:cNvPr id="6" name="Immagine 5">
            <a:extLst>
              <a:ext uri="{FF2B5EF4-FFF2-40B4-BE49-F238E27FC236}">
                <a16:creationId xmlns:a16="http://schemas.microsoft.com/office/drawing/2014/main" id="{B3CC6C8A-D7EA-8B14-84F0-CE3858597FE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28149" y="103137"/>
            <a:ext cx="812937" cy="812937"/>
          </a:xfrm>
          <a:prstGeom prst="rect">
            <a:avLst/>
          </a:prstGeom>
        </p:spPr>
      </p:pic>
      <p:pic>
        <p:nvPicPr>
          <p:cNvPr id="7" name="Immagine 6">
            <a:extLst>
              <a:ext uri="{FF2B5EF4-FFF2-40B4-BE49-F238E27FC236}">
                <a16:creationId xmlns:a16="http://schemas.microsoft.com/office/drawing/2014/main" id="{279D2714-B2BB-58E5-560E-994F80F8157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28159" y="215854"/>
            <a:ext cx="1882635" cy="526063"/>
          </a:xfrm>
          <a:prstGeom prst="rect">
            <a:avLst/>
          </a:prstGeom>
        </p:spPr>
      </p:pic>
      <p:sp>
        <p:nvSpPr>
          <p:cNvPr id="8" name="Rettangolo 7">
            <a:extLst>
              <a:ext uri="{FF2B5EF4-FFF2-40B4-BE49-F238E27FC236}">
                <a16:creationId xmlns:a16="http://schemas.microsoft.com/office/drawing/2014/main" id="{7021D6EF-9D06-498B-2A51-F3BF04BFC87A}"/>
              </a:ext>
            </a:extLst>
          </p:cNvPr>
          <p:cNvSpPr/>
          <p:nvPr/>
        </p:nvSpPr>
        <p:spPr>
          <a:xfrm>
            <a:off x="0" y="0"/>
            <a:ext cx="329509" cy="6858000"/>
          </a:xfrm>
          <a:prstGeom prst="rect">
            <a:avLst/>
          </a:prstGeom>
          <a:solidFill>
            <a:srgbClr val="F08B0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  <p:sp>
        <p:nvSpPr>
          <p:cNvPr id="9" name="Titolo 1">
            <a:extLst>
              <a:ext uri="{FF2B5EF4-FFF2-40B4-BE49-F238E27FC236}">
                <a16:creationId xmlns:a16="http://schemas.microsoft.com/office/drawing/2014/main" id="{CD663314-E579-BD09-0F46-9EB18681FCE4}"/>
              </a:ext>
            </a:extLst>
          </p:cNvPr>
          <p:cNvSpPr txBox="1">
            <a:spLocks/>
          </p:cNvSpPr>
          <p:nvPr/>
        </p:nvSpPr>
        <p:spPr>
          <a:xfrm>
            <a:off x="544723" y="32090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3200" b="1" dirty="0">
                <a:latin typeface="Poppins" pitchFamily="2" charset="77"/>
                <a:cs typeface="Poppins" pitchFamily="2" charset="77"/>
              </a:rPr>
              <a:t>CORSI NELLA FOOD COURT</a:t>
            </a:r>
          </a:p>
        </p:txBody>
      </p:sp>
      <p:sp>
        <p:nvSpPr>
          <p:cNvPr id="10" name="Titolo 1">
            <a:extLst>
              <a:ext uri="{FF2B5EF4-FFF2-40B4-BE49-F238E27FC236}">
                <a16:creationId xmlns:a16="http://schemas.microsoft.com/office/drawing/2014/main" id="{FEE4532C-A0BB-455F-0F5F-7E997C6E2AEA}"/>
              </a:ext>
            </a:extLst>
          </p:cNvPr>
          <p:cNvSpPr txBox="1">
            <a:spLocks/>
          </p:cNvSpPr>
          <p:nvPr/>
        </p:nvSpPr>
        <p:spPr>
          <a:xfrm>
            <a:off x="544723" y="8944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it-IT" sz="2800" dirty="0">
              <a:latin typeface="Poppins Medium" pitchFamily="2" charset="77"/>
              <a:cs typeface="Poppins Medium" pitchFamily="2" charset="77"/>
            </a:endParaRPr>
          </a:p>
        </p:txBody>
      </p:sp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789E1257-4C9A-D8C0-C515-C59CAB52F21D}"/>
              </a:ext>
            </a:extLst>
          </p:cNvPr>
          <p:cNvSpPr txBox="1"/>
          <p:nvPr/>
        </p:nvSpPr>
        <p:spPr>
          <a:xfrm>
            <a:off x="625422" y="1217063"/>
            <a:ext cx="5203378" cy="461664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  <a:buClr>
                <a:srgbClr val="333399"/>
              </a:buClr>
              <a:buNone/>
            </a:pPr>
            <a:endParaRPr lang="it-IT" sz="1400" dirty="0">
              <a:effectLst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it-IT" sz="1400" b="1" dirty="0">
                <a:ea typeface="Tahoma" panose="020B0604030504040204" pitchFamily="34" charset="0"/>
                <a:cs typeface="Calibri" panose="020F0502020204030204" pitchFamily="34" charset="0"/>
              </a:rPr>
              <a:t>CORSI TARGETTIZZATI IN RISTORAZIONE</a:t>
            </a:r>
          </a:p>
          <a:p>
            <a:pPr marL="0" indent="0" algn="just">
              <a:buNone/>
            </a:pPr>
            <a:r>
              <a:rPr lang="it-IT" sz="1400" dirty="0">
                <a:ea typeface="Tahoma" panose="020B0604030504040204" pitchFamily="34" charset="0"/>
                <a:cs typeface="Calibri" panose="020F0502020204030204" pitchFamily="34" charset="0"/>
              </a:rPr>
              <a:t>Corsi pensati per giovani, adulti e anziani con la collaborazione dei negozi del centro o di specialisti esterni riguardanti temi che toccano le varie fasce d’età (un’idea potrebbe essere quella di imparare a stilare un CV per i giovani in cerca di lavoro, un corso di smartphone per gli anziani, intervento di un avvocato per i problemi con il vicinato, dentista per la prevenzione, corso di </a:t>
            </a:r>
            <a:r>
              <a:rPr lang="it-IT" sz="1400" dirty="0" err="1">
                <a:ea typeface="Tahoma" panose="020B0604030504040204" pitchFamily="34" charset="0"/>
                <a:cs typeface="Calibri" panose="020F0502020204030204" pitchFamily="34" charset="0"/>
              </a:rPr>
              <a:t>parrucco</a:t>
            </a:r>
            <a:r>
              <a:rPr lang="it-IT" sz="1400" dirty="0">
                <a:ea typeface="Tahoma" panose="020B0604030504040204" pitchFamily="34" charset="0"/>
                <a:cs typeface="Calibri" panose="020F0502020204030204" pitchFamily="34" charset="0"/>
              </a:rPr>
              <a:t> per over 60 </a:t>
            </a:r>
            <a:r>
              <a:rPr lang="it-IT" sz="1400" dirty="0" err="1">
                <a:ea typeface="Tahoma" panose="020B0604030504040204" pitchFamily="34" charset="0"/>
                <a:cs typeface="Calibri" panose="020F0502020204030204" pitchFamily="34" charset="0"/>
              </a:rPr>
              <a:t>etc</a:t>
            </a:r>
            <a:r>
              <a:rPr lang="it-IT" sz="1400" dirty="0">
                <a:ea typeface="Tahoma" panose="020B0604030504040204" pitchFamily="34" charset="0"/>
                <a:cs typeface="Calibri" panose="020F0502020204030204" pitchFamily="34" charset="0"/>
              </a:rPr>
              <a:t> </a:t>
            </a:r>
            <a:r>
              <a:rPr lang="it-IT" sz="1400" dirty="0" err="1">
                <a:ea typeface="Tahoma" panose="020B0604030504040204" pitchFamily="34" charset="0"/>
                <a:cs typeface="Calibri" panose="020F0502020204030204" pitchFamily="34" charset="0"/>
              </a:rPr>
              <a:t>etc</a:t>
            </a:r>
            <a:r>
              <a:rPr lang="it-IT" sz="1400" dirty="0">
                <a:ea typeface="Tahoma" panose="020B0604030504040204" pitchFamily="34" charset="0"/>
                <a:cs typeface="Calibri" panose="020F0502020204030204" pitchFamily="34" charset="0"/>
              </a:rPr>
              <a:t> etc.). Questo permette di profilare tutti quelli che si iscrivono.</a:t>
            </a:r>
          </a:p>
          <a:p>
            <a:pPr marL="0" indent="0" algn="just">
              <a:buNone/>
            </a:pPr>
            <a:endParaRPr lang="it-IT" sz="1400" dirty="0">
              <a:ea typeface="Tahoma" panose="020B060403050404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it-IT" sz="1400" b="1" dirty="0">
                <a:ea typeface="Tahoma" panose="020B0604030504040204" pitchFamily="34" charset="0"/>
                <a:cs typeface="Calibri" panose="020F0502020204030204" pitchFamily="34" charset="0"/>
              </a:rPr>
              <a:t>Il pacchetto comprende:</a:t>
            </a:r>
          </a:p>
          <a:p>
            <a:pPr algn="just"/>
            <a:r>
              <a:rPr lang="it-IT" sz="1400" dirty="0">
                <a:ea typeface="Tahoma" panose="020B0604030504040204" pitchFamily="34" charset="0"/>
                <a:cs typeface="Calibri" panose="020F0502020204030204" pitchFamily="34" charset="0"/>
              </a:rPr>
              <a:t>- Palco 2x2 mt</a:t>
            </a:r>
          </a:p>
          <a:p>
            <a:pPr algn="just"/>
            <a:r>
              <a:rPr lang="it-IT" sz="1400" dirty="0">
                <a:ea typeface="Tahoma" panose="020B0604030504040204" pitchFamily="34" charset="0"/>
                <a:cs typeface="Calibri" panose="020F0502020204030204" pitchFamily="34" charset="0"/>
              </a:rPr>
              <a:t>- Impianto audio</a:t>
            </a:r>
          </a:p>
          <a:p>
            <a:pPr algn="just"/>
            <a:r>
              <a:rPr lang="it-IT" sz="1400" dirty="0">
                <a:ea typeface="Tahoma" panose="020B0604030504040204" pitchFamily="34" charset="0"/>
                <a:cs typeface="Calibri" panose="020F0502020204030204" pitchFamily="34" charset="0"/>
              </a:rPr>
              <a:t>- Presenza di uno specialista per ogni incontro</a:t>
            </a:r>
          </a:p>
          <a:p>
            <a:pPr algn="just"/>
            <a:r>
              <a:rPr lang="it-IT" sz="1400" dirty="0">
                <a:ea typeface="Tahoma" panose="020B0604030504040204" pitchFamily="34" charset="0"/>
                <a:cs typeface="Calibri" panose="020F0502020204030204" pitchFamily="34" charset="0"/>
              </a:rPr>
              <a:t>- Hostess per la raccolta dati dei partecipanti</a:t>
            </a:r>
          </a:p>
          <a:p>
            <a:pPr marL="0" indent="0" algn="just">
              <a:buNone/>
            </a:pPr>
            <a:endParaRPr lang="it-IT" sz="1400" dirty="0">
              <a:ea typeface="Tahoma" panose="020B060403050404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it-IT" sz="1400" dirty="0">
                <a:ea typeface="Tahoma" panose="020B0604030504040204" pitchFamily="34" charset="0"/>
                <a:cs typeface="Calibri" panose="020F0502020204030204" pitchFamily="34" charset="0"/>
              </a:rPr>
              <a:t>Richiediamo:</a:t>
            </a:r>
          </a:p>
          <a:p>
            <a:pPr algn="just"/>
            <a:r>
              <a:rPr lang="it-IT" sz="1400" dirty="0">
                <a:ea typeface="Tahoma" panose="020B0604030504040204" pitchFamily="34" charset="0"/>
                <a:cs typeface="Calibri" panose="020F0502020204030204" pitchFamily="34" charset="0"/>
              </a:rPr>
              <a:t>- Presa di corrente</a:t>
            </a:r>
          </a:p>
          <a:p>
            <a:pPr marL="0" indent="0" algn="just">
              <a:buNone/>
            </a:pPr>
            <a:br>
              <a:rPr lang="it-IT" sz="1400" dirty="0">
                <a:ea typeface="Tahoma" panose="020B0604030504040204" pitchFamily="34" charset="0"/>
                <a:cs typeface="Calibri" panose="020F0502020204030204" pitchFamily="34" charset="0"/>
              </a:rPr>
            </a:br>
            <a:r>
              <a:rPr lang="it-IT" sz="1400" dirty="0">
                <a:ea typeface="Tahoma" panose="020B0604030504040204" pitchFamily="34" charset="0"/>
                <a:cs typeface="Calibri" panose="020F0502020204030204" pitchFamily="34" charset="0"/>
              </a:rPr>
              <a:t>Richieste del relatore/professionista escluse</a:t>
            </a:r>
          </a:p>
          <a:p>
            <a:pPr marL="0" indent="0">
              <a:buNone/>
            </a:pPr>
            <a:endParaRPr lang="it-IT" sz="1400" dirty="0">
              <a:cs typeface="Calibri" panose="020F0502020204030204" pitchFamily="34" charset="0"/>
            </a:endParaRPr>
          </a:p>
        </p:txBody>
      </p:sp>
      <p:pic>
        <p:nvPicPr>
          <p:cNvPr id="16" name="Immagine 15" descr="Immagine che contiene vestiti, scena, sedia, arredo&#10;&#10;Descrizione generata automaticamente">
            <a:extLst>
              <a:ext uri="{FF2B5EF4-FFF2-40B4-BE49-F238E27FC236}">
                <a16:creationId xmlns:a16="http://schemas.microsoft.com/office/drawing/2014/main" id="{092DC6E1-FFEE-F9FF-32FB-1B8694EB8D5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90100" y="1751523"/>
            <a:ext cx="3501972" cy="2307375"/>
          </a:xfrm>
          <a:prstGeom prst="roundRect">
            <a:avLst/>
          </a:prstGeom>
        </p:spPr>
      </p:pic>
      <p:pic>
        <p:nvPicPr>
          <p:cNvPr id="17" name="Immagine 16" descr="Immagine che contiene persona, vestiti, computer, computer&#10;&#10;Descrizione generata automaticamente">
            <a:extLst>
              <a:ext uri="{FF2B5EF4-FFF2-40B4-BE49-F238E27FC236}">
                <a16:creationId xmlns:a16="http://schemas.microsoft.com/office/drawing/2014/main" id="{E0F20484-1CB0-A3B8-1DA4-3C2F388518E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980847" y="4220203"/>
            <a:ext cx="3866487" cy="2132705"/>
          </a:xfrm>
          <a:prstGeom prst="roundRect">
            <a:avLst/>
          </a:prstGeom>
        </p:spPr>
      </p:pic>
      <p:sp>
        <p:nvSpPr>
          <p:cNvPr id="18" name="CasellaDiTesto 17">
            <a:extLst>
              <a:ext uri="{FF2B5EF4-FFF2-40B4-BE49-F238E27FC236}">
                <a16:creationId xmlns:a16="http://schemas.microsoft.com/office/drawing/2014/main" id="{61D40670-9C8E-32A1-EDE8-98C13428DA12}"/>
              </a:ext>
            </a:extLst>
          </p:cNvPr>
          <p:cNvSpPr txBox="1"/>
          <p:nvPr/>
        </p:nvSpPr>
        <p:spPr>
          <a:xfrm>
            <a:off x="8095343" y="1320966"/>
            <a:ext cx="409665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b="1" dirty="0">
                <a:latin typeface="Poppins" pitchFamily="2" charset="77"/>
                <a:cs typeface="Poppins" pitchFamily="2" charset="77"/>
              </a:rPr>
              <a:t>IDEALE PER PROFILARE I CLIENTI</a:t>
            </a:r>
          </a:p>
        </p:txBody>
      </p:sp>
    </p:spTree>
    <p:extLst>
      <p:ext uri="{BB962C8B-B14F-4D97-AF65-F5344CB8AC3E}">
        <p14:creationId xmlns:p14="http://schemas.microsoft.com/office/powerpoint/2010/main" val="334150465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156</Words>
  <Application>Microsoft Office PowerPoint</Application>
  <PresentationFormat>Widescreen</PresentationFormat>
  <Paragraphs>17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6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Poppins</vt:lpstr>
      <vt:lpstr>Poppins Medium</vt:lpstr>
      <vt:lpstr>Tahoma</vt:lpstr>
      <vt:lpstr>Tema di Office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3350</dc:creator>
  <cp:lastModifiedBy>Matteo Artusa</cp:lastModifiedBy>
  <cp:revision>3</cp:revision>
  <dcterms:created xsi:type="dcterms:W3CDTF">2023-06-06T09:56:58Z</dcterms:created>
  <dcterms:modified xsi:type="dcterms:W3CDTF">2024-09-30T13:27:37Z</dcterms:modified>
</cp:coreProperties>
</file>